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5C29C5-B092-42AE-BF1C-C2E87B89E8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A5CB30C-0776-413B-8665-E72FD6160F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BA9AD0D-5A31-419C-A3F3-CD0D26F88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17ED-1518-4B0B-80EB-5E375E344674}" type="datetimeFigureOut">
              <a:rPr lang="zh-CN" altLang="en-US" smtClean="0"/>
              <a:t>2023/8/17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8028F2-B767-4F03-9F9C-29963F803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B238CF9-1B82-4607-92E8-CEBA5283F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E29FE-EDDF-461E-A2D7-4C303AEFB8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0552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21B35C-3ADD-4722-85AC-AC5521E4A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A890FEE-6AC5-4753-8A49-CC9BD9F4B3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38C5EE2-CA3C-4E14-85B5-3FF263E9A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17ED-1518-4B0B-80EB-5E375E344674}" type="datetimeFigureOut">
              <a:rPr lang="zh-CN" altLang="en-US" smtClean="0"/>
              <a:t>2023/8/17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503AFAD-D1A3-4317-809A-683F5666F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690517-8658-4649-B363-842DF644A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E29FE-EDDF-461E-A2D7-4C303AEFB8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7627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BEFC74D-25F6-421E-8E7C-23AF17ED4B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AFB0B46-20CF-461A-BA9C-6B67FB6009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9547339-AF77-45DF-96A9-8C02FBACF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17ED-1518-4B0B-80EB-5E375E344674}" type="datetimeFigureOut">
              <a:rPr lang="zh-CN" altLang="en-US" smtClean="0"/>
              <a:t>2023/8/17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C3272A2-D3B9-4987-9D0A-3091F1C3A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B50446C-B2F7-4B0B-ADF1-A49959315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E29FE-EDDF-461E-A2D7-4C303AEFB8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616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5F11F7-A115-4158-84E1-99B299E90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24014F-67EA-448E-9D03-30D25AC47F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4ACEF52-BC94-4496-AC03-9E260EE1F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17ED-1518-4B0B-80EB-5E375E344674}" type="datetimeFigureOut">
              <a:rPr lang="zh-CN" altLang="en-US" smtClean="0"/>
              <a:t>2023/8/17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A4CFD08-030E-45C6-B482-1571DDDF6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C1A8392-00D9-4921-A838-6B6D07E32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E29FE-EDDF-461E-A2D7-4C303AEFB8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2853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20A2D9-20A5-4A2E-B934-7819966F5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243C2F4-2DBE-4D15-B452-A47263988A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9F90F3F-C363-4770-8A25-B9765525D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17ED-1518-4B0B-80EB-5E375E344674}" type="datetimeFigureOut">
              <a:rPr lang="zh-CN" altLang="en-US" smtClean="0"/>
              <a:t>2023/8/17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84A72C5-3CDC-43A5-BF33-1ED6ACE46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CCA86FB-5B2A-4A9A-B12C-95E47CC0C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E29FE-EDDF-461E-A2D7-4C303AEFB8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6408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F84BFB-F475-4972-8606-FE270B208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A2C9F0E-3564-4720-AEC9-A743A5316D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C8B2850-D8D9-4388-8C0E-167B75D355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8E7A4AA-153C-448B-8BD7-0ED13AB2F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17ED-1518-4B0B-80EB-5E375E344674}" type="datetimeFigureOut">
              <a:rPr lang="zh-CN" altLang="en-US" smtClean="0"/>
              <a:t>2023/8/17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2C99266-586D-4E01-AE17-2CF5A2312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82CE85B-21E6-4331-BC49-F263933DF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E29FE-EDDF-461E-A2D7-4C303AEFB8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091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331E1D-4B7F-4565-9176-4060637D7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CAAA229-A7D0-483F-9879-F322C976FC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8BC7B83-0A06-435E-9407-A81FC09E0F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5553912-4025-4C8B-B7DF-B6D670EB67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65D8AAD-A8E8-47E2-8E8D-B9ABD66238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BB95037-99A3-4877-AC4D-9881DB994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17ED-1518-4B0B-80EB-5E375E344674}" type="datetimeFigureOut">
              <a:rPr lang="zh-CN" altLang="en-US" smtClean="0"/>
              <a:t>2023/8/17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611F80A-8480-4792-9952-40DFBD0A7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113A45D-7E9F-4873-9845-02886400E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E29FE-EDDF-461E-A2D7-4C303AEFB8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8832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FF9862-A0A5-4FC5-B9BB-C424159F8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D7F11B1-A544-43C7-BC26-D024CB248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17ED-1518-4B0B-80EB-5E375E344674}" type="datetimeFigureOut">
              <a:rPr lang="zh-CN" altLang="en-US" smtClean="0"/>
              <a:t>2023/8/17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756A332-C005-48C6-96DC-3C9E7893A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8221003-86E2-4188-A3FC-4F9726DFC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E29FE-EDDF-461E-A2D7-4C303AEFB8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6897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D58AFB7-2AC8-4397-A8C0-FB3F5CD66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17ED-1518-4B0B-80EB-5E375E344674}" type="datetimeFigureOut">
              <a:rPr lang="zh-CN" altLang="en-US" smtClean="0"/>
              <a:t>2023/8/17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CAEB3E7-1D01-409D-9CA6-153C42B24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67731B2-4358-4495-AC54-EE9D36535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E29FE-EDDF-461E-A2D7-4C303AEFB8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3670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78BE7D-19D8-4962-AF37-28B17F7EB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F98412E-51B3-43F2-BA1A-EBB9948C6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1034431-7CDF-42F0-9B74-77B145BB27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A4345B0-7BD0-4FCE-A1E5-E65812B72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17ED-1518-4B0B-80EB-5E375E344674}" type="datetimeFigureOut">
              <a:rPr lang="zh-CN" altLang="en-US" smtClean="0"/>
              <a:t>2023/8/17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30C9C4E-6658-4FF1-8468-562385E92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59EBA09-DC1A-4407-B84C-BE9707F7A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E29FE-EDDF-461E-A2D7-4C303AEFB8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3679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E7071D-A5D5-4D03-8758-8421F3F22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AB399FF-2E4A-4433-95CA-18FFE1B6DF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F83FA40-1E27-432A-9680-9EB164EAAB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FD595B9-487A-40AF-B631-012DA2260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17ED-1518-4B0B-80EB-5E375E344674}" type="datetimeFigureOut">
              <a:rPr lang="zh-CN" altLang="en-US" smtClean="0"/>
              <a:t>2023/8/17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1BFB858-9DD0-48F4-B2EC-6EE060728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7CDB41E-3362-4011-A205-AE23019CE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E29FE-EDDF-461E-A2D7-4C303AEFB8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0807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EDC752CB-6DC9-44B9-B17C-82C73E3E2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931CBF5-26DE-44C6-A267-F3A0AA350D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CB267F2-D179-44A5-931B-2FB85A9364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317ED-1518-4B0B-80EB-5E375E344674}" type="datetimeFigureOut">
              <a:rPr lang="zh-CN" altLang="en-US" smtClean="0"/>
              <a:t>2023/8/17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5FE8B99-C1CE-4F42-A8F2-7C9859EEA6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C4A9505-C7BA-4BE9-ADAE-AA47B1A895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E29FE-EDDF-461E-A2D7-4C303AEFB8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978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7CB5A67-0385-40E1-9B2E-C26CBE48F622}"/>
              </a:ext>
            </a:extLst>
          </p:cNvPr>
          <p:cNvSpPr txBox="1"/>
          <p:nvPr/>
        </p:nvSpPr>
        <p:spPr>
          <a:xfrm>
            <a:off x="1434355" y="591671"/>
            <a:ext cx="759310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</a:t>
            </a:r>
            <a:r>
              <a:rPr lang="zh-CN" altLang="en-US" dirty="0"/>
              <a:t>、配置系统标准类型</a:t>
            </a:r>
            <a:endParaRPr lang="en-US" altLang="zh-CN" dirty="0"/>
          </a:p>
          <a:p>
            <a:r>
              <a:rPr lang="en-US" altLang="zh-CN" dirty="0"/>
              <a:t>2</a:t>
            </a:r>
            <a:r>
              <a:rPr lang="zh-CN" altLang="en-US" dirty="0"/>
              <a:t>、添加系统标准</a:t>
            </a:r>
            <a:endParaRPr lang="en-US" altLang="zh-CN" dirty="0"/>
          </a:p>
          <a:p>
            <a:r>
              <a:rPr lang="en-US" altLang="zh-CN" dirty="0"/>
              <a:t>3</a:t>
            </a:r>
            <a:r>
              <a:rPr lang="zh-CN" altLang="en-US" dirty="0"/>
              <a:t>、编辑系统标准属性</a:t>
            </a:r>
            <a:endParaRPr lang="en-US" altLang="zh-CN" dirty="0"/>
          </a:p>
          <a:p>
            <a:r>
              <a:rPr lang="en-US" altLang="zh-CN" dirty="0"/>
              <a:t>4</a:t>
            </a:r>
            <a:r>
              <a:rPr lang="zh-CN" altLang="en-US" dirty="0"/>
              <a:t>、在系统字典配置系统标准需要的字典</a:t>
            </a:r>
            <a:endParaRPr lang="en-US" altLang="zh-CN" dirty="0"/>
          </a:p>
          <a:p>
            <a:r>
              <a:rPr lang="en-US" altLang="zh-CN" dirty="0"/>
              <a:t>5</a:t>
            </a:r>
            <a:r>
              <a:rPr lang="zh-CN" altLang="en-US" dirty="0"/>
              <a:t>、配置系统标准的基础数据</a:t>
            </a:r>
            <a:endParaRPr lang="en-US" altLang="zh-CN" dirty="0"/>
          </a:p>
          <a:p>
            <a:r>
              <a:rPr lang="en-US" altLang="zh-CN" dirty="0"/>
              <a:t>1</a:t>
            </a:r>
            <a:r>
              <a:rPr lang="zh-CN" altLang="en-US" dirty="0"/>
              <a:t>）标准字典：从系统字典中选择需要的字典，并配置选项</a:t>
            </a:r>
            <a:endParaRPr lang="en-US" altLang="zh-CN" dirty="0"/>
          </a:p>
          <a:p>
            <a:r>
              <a:rPr lang="en-US" altLang="zh-CN" dirty="0"/>
              <a:t>2</a:t>
            </a:r>
            <a:r>
              <a:rPr lang="zh-CN" altLang="en-US" dirty="0"/>
              <a:t>）器官：可以从其他标准复制；需要病灶病灶关联关系，该值对应表格问题的类型，不配置择表格问题不能选择</a:t>
            </a:r>
            <a:endParaRPr lang="en-US" altLang="zh-CN" dirty="0"/>
          </a:p>
          <a:p>
            <a:r>
              <a:rPr lang="en-US" altLang="zh-CN" dirty="0"/>
              <a:t>6</a:t>
            </a:r>
            <a:r>
              <a:rPr lang="zh-CN" altLang="en-US" dirty="0"/>
              <a:t>、配置</a:t>
            </a:r>
            <a:r>
              <a:rPr lang="en-US" altLang="zh-CN" dirty="0"/>
              <a:t>CRF</a:t>
            </a:r>
            <a:r>
              <a:rPr lang="zh-CN" altLang="en-US" dirty="0"/>
              <a:t>表</a:t>
            </a:r>
          </a:p>
        </p:txBody>
      </p:sp>
    </p:spTree>
    <p:extLst>
      <p:ext uri="{BB962C8B-B14F-4D97-AF65-F5344CB8AC3E}">
        <p14:creationId xmlns:p14="http://schemas.microsoft.com/office/powerpoint/2010/main" val="1652802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0260983-533F-42D8-AD9B-1BC7AD220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12192000" cy="65532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F5C7EC0B-427B-4E95-BC10-5FDDA5FB094E}"/>
              </a:ext>
            </a:extLst>
          </p:cNvPr>
          <p:cNvSpPr/>
          <p:nvPr/>
        </p:nvSpPr>
        <p:spPr>
          <a:xfrm>
            <a:off x="580054" y="1056945"/>
            <a:ext cx="10849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8</a:t>
            </a:r>
            <a:r>
              <a:rPr lang="zh-CN" altLang="en-US" dirty="0">
                <a:solidFill>
                  <a:srgbClr val="FF0000"/>
                </a:solidFill>
              </a:rPr>
              <a:t>、在系统标准的</a:t>
            </a:r>
            <a:r>
              <a:rPr lang="en-US" altLang="zh-CN" dirty="0">
                <a:solidFill>
                  <a:srgbClr val="FF0000"/>
                </a:solidFill>
              </a:rPr>
              <a:t>CRF</a:t>
            </a:r>
            <a:r>
              <a:rPr lang="zh-CN" altLang="en-US" dirty="0">
                <a:solidFill>
                  <a:srgbClr val="FF0000"/>
                </a:solidFill>
              </a:rPr>
              <a:t>页面配置评估问题，为每个问题设置属性，此处选项类型、问题标识会引用字典的值 </a:t>
            </a:r>
            <a:endParaRPr lang="en-US" altLang="zh-C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395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A065D01-FC79-4637-A6B4-0E760A278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12192000" cy="65532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9FB7EC07-3CE6-459B-BA11-1464E4028C41}"/>
              </a:ext>
            </a:extLst>
          </p:cNvPr>
          <p:cNvSpPr/>
          <p:nvPr/>
        </p:nvSpPr>
        <p:spPr>
          <a:xfrm>
            <a:off x="580054" y="1056945"/>
            <a:ext cx="5333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1</a:t>
            </a:r>
            <a:r>
              <a:rPr lang="zh-CN" altLang="en-US" dirty="0">
                <a:solidFill>
                  <a:srgbClr val="FF0000"/>
                </a:solidFill>
              </a:rPr>
              <a:t>、在系统字典：</a:t>
            </a:r>
            <a:r>
              <a:rPr lang="en-US" altLang="zh-CN" dirty="0" err="1">
                <a:solidFill>
                  <a:srgbClr val="FF0000"/>
                </a:solidFill>
              </a:rPr>
              <a:t>CriterionType</a:t>
            </a:r>
            <a:r>
              <a:rPr lang="zh-CN" altLang="en-US" dirty="0">
                <a:solidFill>
                  <a:srgbClr val="FF0000"/>
                </a:solidFill>
              </a:rPr>
              <a:t>中配置系统标准类型</a:t>
            </a:r>
            <a:endParaRPr lang="en-US" altLang="zh-C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307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F35D76B-A7D9-4F53-956B-23E32C6A32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12192000" cy="65532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0B2F0140-D429-41CB-97F7-405B3A366653}"/>
              </a:ext>
            </a:extLst>
          </p:cNvPr>
          <p:cNvSpPr/>
          <p:nvPr/>
        </p:nvSpPr>
        <p:spPr>
          <a:xfrm>
            <a:off x="418690" y="985227"/>
            <a:ext cx="39998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2</a:t>
            </a:r>
            <a:r>
              <a:rPr lang="zh-CN" altLang="en-US" dirty="0">
                <a:solidFill>
                  <a:srgbClr val="FF0000"/>
                </a:solidFill>
              </a:rPr>
              <a:t>、在系统标准配置页，添加系统标准</a:t>
            </a:r>
            <a:endParaRPr lang="en-US" altLang="zh-C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878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59D1869-2AE9-4A83-93DF-6BA74B96E3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12192000" cy="65532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EA17A5B9-535F-4FB4-A165-3B2DE676D2E1}"/>
              </a:ext>
            </a:extLst>
          </p:cNvPr>
          <p:cNvSpPr/>
          <p:nvPr/>
        </p:nvSpPr>
        <p:spPr>
          <a:xfrm>
            <a:off x="418690" y="985227"/>
            <a:ext cx="44614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3</a:t>
            </a:r>
            <a:r>
              <a:rPr lang="zh-CN" altLang="en-US" dirty="0">
                <a:solidFill>
                  <a:srgbClr val="FF0000"/>
                </a:solidFill>
              </a:rPr>
              <a:t>、在系统标准配置页，编辑系统标准配置</a:t>
            </a:r>
            <a:endParaRPr lang="en-US" altLang="zh-C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746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4B1D34A-E7DC-4A5B-AFD8-02F91E1138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12192000" cy="65532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570A2218-9896-4154-B417-6254974D00E0}"/>
              </a:ext>
            </a:extLst>
          </p:cNvPr>
          <p:cNvSpPr/>
          <p:nvPr/>
        </p:nvSpPr>
        <p:spPr>
          <a:xfrm>
            <a:off x="418690" y="985227"/>
            <a:ext cx="73537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4</a:t>
            </a:r>
            <a:r>
              <a:rPr lang="zh-CN" altLang="en-US" dirty="0">
                <a:solidFill>
                  <a:srgbClr val="FF0000"/>
                </a:solidFill>
              </a:rPr>
              <a:t>、在系统字典</a:t>
            </a:r>
            <a:r>
              <a:rPr lang="en-US" altLang="zh-CN" dirty="0" err="1">
                <a:solidFill>
                  <a:srgbClr val="FF0000"/>
                </a:solidFill>
              </a:rPr>
              <a:t>Reading_eCRF_Criterion</a:t>
            </a:r>
            <a:r>
              <a:rPr lang="zh-CN" altLang="en-US" dirty="0">
                <a:solidFill>
                  <a:srgbClr val="FF0000"/>
                </a:solidFill>
              </a:rPr>
              <a:t>中，配置系统标准需要的字典</a:t>
            </a:r>
            <a:endParaRPr lang="en-US" altLang="zh-C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659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34EE325-5D31-4E82-B1A5-B12B6FFF14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12192000" cy="65532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58EFDB11-EB52-4711-9B76-F37E22E765F1}"/>
              </a:ext>
            </a:extLst>
          </p:cNvPr>
          <p:cNvSpPr/>
          <p:nvPr/>
        </p:nvSpPr>
        <p:spPr>
          <a:xfrm>
            <a:off x="580054" y="1056945"/>
            <a:ext cx="5153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5</a:t>
            </a:r>
            <a:r>
              <a:rPr lang="zh-CN" altLang="en-US" dirty="0">
                <a:solidFill>
                  <a:srgbClr val="FF0000"/>
                </a:solidFill>
              </a:rPr>
              <a:t>、在系统标准的基础数据页面，筛选需要的字典</a:t>
            </a:r>
            <a:endParaRPr lang="en-US" altLang="zh-C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413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2A71413-1BAD-4CB6-9274-017AB178F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12192000" cy="65532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C47174A0-6707-4965-93AF-95F4ECB008DB}"/>
              </a:ext>
            </a:extLst>
          </p:cNvPr>
          <p:cNvSpPr/>
          <p:nvPr/>
        </p:nvSpPr>
        <p:spPr>
          <a:xfrm>
            <a:off x="580054" y="1056945"/>
            <a:ext cx="58464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6</a:t>
            </a:r>
            <a:r>
              <a:rPr lang="zh-CN" altLang="en-US" dirty="0">
                <a:solidFill>
                  <a:srgbClr val="FF0000"/>
                </a:solidFill>
              </a:rPr>
              <a:t>、在系统标准的基础数据页面，为筛选的字典选择选项</a:t>
            </a:r>
            <a:endParaRPr lang="en-US" altLang="zh-C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977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B7BBE9D-8130-4E32-8247-845CD447B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12192000" cy="65532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E69C85CB-4E42-4A95-804B-89E06D5F849D}"/>
              </a:ext>
            </a:extLst>
          </p:cNvPr>
          <p:cNvSpPr/>
          <p:nvPr/>
        </p:nvSpPr>
        <p:spPr>
          <a:xfrm>
            <a:off x="580054" y="1056945"/>
            <a:ext cx="7231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7</a:t>
            </a:r>
            <a:r>
              <a:rPr lang="zh-CN" altLang="en-US" dirty="0">
                <a:solidFill>
                  <a:srgbClr val="FF0000"/>
                </a:solidFill>
              </a:rPr>
              <a:t>、在系统标准的基础数据页面，配置器官。可以从其他的标准中复制</a:t>
            </a:r>
            <a:endParaRPr lang="en-US" altLang="zh-C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351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1B205B3-E749-4329-AE36-AD22B48400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12192000" cy="65532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9B275B0F-B573-4D47-A558-E1F659A6BEA8}"/>
              </a:ext>
            </a:extLst>
          </p:cNvPr>
          <p:cNvSpPr/>
          <p:nvPr/>
        </p:nvSpPr>
        <p:spPr>
          <a:xfrm>
            <a:off x="580054" y="1056945"/>
            <a:ext cx="112357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7</a:t>
            </a:r>
            <a:r>
              <a:rPr lang="zh-CN" altLang="en-US" dirty="0">
                <a:solidFill>
                  <a:srgbClr val="FF0000"/>
                </a:solidFill>
              </a:rPr>
              <a:t>、在系统标准的基础数据页面，配置病灶和器官的关联关系，该值会影响标准的</a:t>
            </a:r>
            <a:r>
              <a:rPr lang="en-US" altLang="zh-CN" dirty="0">
                <a:solidFill>
                  <a:srgbClr val="FF0000"/>
                </a:solidFill>
              </a:rPr>
              <a:t>CRF</a:t>
            </a:r>
            <a:r>
              <a:rPr lang="zh-CN" altLang="en-US" dirty="0">
                <a:solidFill>
                  <a:srgbClr val="FF0000"/>
                </a:solidFill>
              </a:rPr>
              <a:t>表格问题的类型选项</a:t>
            </a:r>
            <a:endParaRPr lang="en-US" altLang="zh-C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0145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251</Words>
  <Application>Microsoft Office PowerPoint</Application>
  <PresentationFormat>宽屏</PresentationFormat>
  <Paragraphs>17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4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Longjun He</dc:creator>
  <cp:lastModifiedBy>Longjun He</cp:lastModifiedBy>
  <cp:revision>3</cp:revision>
  <dcterms:created xsi:type="dcterms:W3CDTF">2023-08-17T08:00:06Z</dcterms:created>
  <dcterms:modified xsi:type="dcterms:W3CDTF">2023-08-17T08:15:38Z</dcterms:modified>
</cp:coreProperties>
</file>