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6" r:id="rId2"/>
    <p:sldId id="318" r:id="rId3"/>
    <p:sldId id="326" r:id="rId4"/>
    <p:sldId id="327" r:id="rId5"/>
    <p:sldId id="328" r:id="rId6"/>
    <p:sldId id="329" r:id="rId7"/>
    <p:sldId id="330" r:id="rId8"/>
    <p:sldId id="334" r:id="rId9"/>
    <p:sldId id="331" r:id="rId10"/>
    <p:sldId id="332" r:id="rId11"/>
    <p:sldId id="33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39A45-43FA-429C-8FA5-7FD503AE8F16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BFEB-7755-46FB-B738-E88A9A287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0E0A09-75AD-4F87-9D31-297AD8D22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12192000" cy="65532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320A8B5-628B-44F5-9F44-0270144509B6}"/>
              </a:ext>
            </a:extLst>
          </p:cNvPr>
          <p:cNvSpPr/>
          <p:nvPr/>
        </p:nvSpPr>
        <p:spPr>
          <a:xfrm>
            <a:off x="6215416" y="1573678"/>
            <a:ext cx="7167347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dirty="0">
                <a:solidFill>
                  <a:srgbClr val="FF0000"/>
                </a:solidFill>
              </a:rPr>
              <a:t>阅片规则增加配置项：</a:t>
            </a:r>
            <a:r>
              <a:rPr lang="en-US" altLang="zh-CN" dirty="0">
                <a:solidFill>
                  <a:srgbClr val="FF0000"/>
                </a:solidFill>
              </a:rPr>
              <a:t>eCRF</a:t>
            </a:r>
            <a:r>
              <a:rPr lang="zh-CN" altLang="en-US" dirty="0">
                <a:solidFill>
                  <a:srgbClr val="FF0000"/>
                </a:solidFill>
              </a:rPr>
              <a:t>报告是否显示在影像页面。</a:t>
            </a:r>
            <a:endParaRPr lang="en-US" altLang="zh-CN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dirty="0">
                <a:solidFill>
                  <a:srgbClr val="FF0000"/>
                </a:solidFill>
              </a:rPr>
              <a:t>修约小数位数修改为：</a:t>
            </a:r>
            <a:r>
              <a:rPr lang="en-US" altLang="zh-CN" dirty="0">
                <a:solidFill>
                  <a:srgbClr val="FF0000"/>
                </a:solidFill>
              </a:rPr>
              <a:t>eCRF</a:t>
            </a:r>
            <a:r>
              <a:rPr lang="zh-CN" altLang="en-US" dirty="0">
                <a:solidFill>
                  <a:srgbClr val="FF0000"/>
                </a:solidFill>
              </a:rPr>
              <a:t>报告中数值修约小数位</a:t>
            </a:r>
            <a:endParaRPr lang="en-US" altLang="zh-CN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dirty="0">
                <a:solidFill>
                  <a:srgbClr val="FF0000"/>
                </a:solidFill>
              </a:rPr>
              <a:t>自增</a:t>
            </a:r>
            <a:r>
              <a:rPr lang="en-US" altLang="zh-CN" dirty="0">
                <a:solidFill>
                  <a:srgbClr val="FF0000"/>
                </a:solidFill>
              </a:rPr>
              <a:t>ID</a:t>
            </a:r>
            <a:r>
              <a:rPr lang="zh-CN" altLang="en-US" dirty="0">
                <a:solidFill>
                  <a:srgbClr val="FF0000"/>
                </a:solidFill>
              </a:rPr>
              <a:t>和自动计算两个题型不需要</a:t>
            </a:r>
            <a:endParaRPr lang="en-US" altLang="zh-CN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dirty="0">
                <a:solidFill>
                  <a:srgbClr val="FF0000"/>
                </a:solidFill>
              </a:rPr>
              <a:t>所有问题的问题标识去除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、所有引用系统字典的也去掉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、所有问题的属性排序：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问题类型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问题分组（如有）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问题名称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问题数据来源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(</a:t>
            </a:r>
            <a:r>
              <a:rPr lang="zh-CN" altLang="en-US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不同问题名称内容不一样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)</a:t>
            </a:r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是否显示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是否必填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显示序号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是否在影像页面显示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是否裁判问题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</a:rPr>
              <a:t>是否在全局阅片显示（不显示、全部显示、基线显示、随访显示）</a:t>
            </a:r>
            <a:endParaRPr lang="en-US" altLang="zh-CN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其他特殊属性：</a:t>
            </a:r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32970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2377D4A-637A-44C3-A1AB-89CF56696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65" y="891988"/>
            <a:ext cx="5715798" cy="34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9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是否删除待定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3D1BE5-3CD8-4604-9440-B75CBE3A6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0" y="617630"/>
            <a:ext cx="5734850" cy="535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32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、增加：图像格式、是否在全局阅片显示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D1241DA-4837-4449-878D-CD3EB0DDC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62" y="0"/>
            <a:ext cx="5763429" cy="678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5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、增加：数据来源：手工录入、自动计算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选择自动计算后，显示计算类型；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计算类型分两行：针对同级问题、针对表格问题的子问题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加减乘除运算，需要增加删除操作数的操作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、增加：数值类型（任意、整数、小数、百分数）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en-US" dirty="0">
                <a:solidFill>
                  <a:srgbClr val="FF0000"/>
                </a:solidFill>
              </a:rPr>
              <a:t>、增加：数值单位（无、</a:t>
            </a:r>
            <a:r>
              <a:rPr lang="en-US" altLang="zh-CN" dirty="0">
                <a:solidFill>
                  <a:srgbClr val="FF0000"/>
                </a:solidFill>
              </a:rPr>
              <a:t>mm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cm</a:t>
            </a:r>
            <a:r>
              <a:rPr lang="zh-CN" altLang="en-US" dirty="0">
                <a:solidFill>
                  <a:srgbClr val="FF0000"/>
                </a:solidFill>
              </a:rPr>
              <a:t>，自定义）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zh-CN" altLang="en-US" dirty="0">
                <a:solidFill>
                  <a:srgbClr val="FF0000"/>
                </a:solidFill>
              </a:rPr>
              <a:t>、增加、是否在全局阅片显示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955855-8F71-4B4D-B775-E7EEE3DD7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92" y="61758"/>
            <a:ext cx="5583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0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、增加：行号前缀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en-US" dirty="0">
                <a:solidFill>
                  <a:srgbClr val="FF0000"/>
                </a:solidFill>
              </a:rPr>
              <a:t>、表格问题，在添加一行后，默认添加行号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zh-CN" altLang="en-US" dirty="0">
                <a:solidFill>
                  <a:srgbClr val="FF0000"/>
                </a:solidFill>
              </a:rPr>
              <a:t>、去除问题标识、表格类型标识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zh-CN" altLang="en-US" dirty="0">
                <a:solidFill>
                  <a:srgbClr val="FF0000"/>
                </a:solidFill>
              </a:rPr>
              <a:t>、增加、是否在全局阅片显示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CF571F9-7825-441B-B5C8-4EE16A018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1" y="396840"/>
            <a:ext cx="5744377" cy="584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02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、增加、是否在全局阅片显示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023C64-121F-4581-BAA1-C374770DC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59" y="178734"/>
            <a:ext cx="57150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07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、增加、是否在全局阅片显示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933E68D-11A4-4D07-BE10-2007F2853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02" y="266258"/>
            <a:ext cx="5715798" cy="632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2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、增加：最大字符数，是否在全局阅片显示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5B90134-DD19-4737-ACF5-39910A176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4" y="766391"/>
            <a:ext cx="5715798" cy="532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34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、增加：最大字符数，是否在全局阅片显示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D1706D-3D0D-4065-8BA2-63D097C5F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0" y="905435"/>
            <a:ext cx="5763429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1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97F1A-B50C-48C5-850A-31F52D318C96}"/>
              </a:ext>
            </a:extLst>
          </p:cNvPr>
          <p:cNvSpPr txBox="1"/>
          <p:nvPr/>
        </p:nvSpPr>
        <p:spPr>
          <a:xfrm>
            <a:off x="6459634" y="905435"/>
            <a:ext cx="5266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、去除问题标识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303A3D-701F-4BC9-8891-10BD1A2D4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86" y="905435"/>
            <a:ext cx="5696745" cy="534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83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356</Words>
  <Application>Microsoft Office PowerPoint</Application>
  <PresentationFormat>宽屏</PresentationFormat>
  <Paragraphs>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等线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Longjun He</dc:creator>
  <cp:lastModifiedBy>Longjun He</cp:lastModifiedBy>
  <cp:revision>157</cp:revision>
  <dcterms:created xsi:type="dcterms:W3CDTF">2022-11-09T10:05:13Z</dcterms:created>
  <dcterms:modified xsi:type="dcterms:W3CDTF">2022-11-17T06:55:05Z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2052-3.8.1.6116</vt:lpwstr>
  </property>
</Properties>
</file>